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2"/>
  </p:notesMasterIdLst>
  <p:sldIdLst>
    <p:sldId id="1938" r:id="rId2"/>
    <p:sldId id="1935" r:id="rId3"/>
    <p:sldId id="1929" r:id="rId4"/>
    <p:sldId id="1936" r:id="rId5"/>
    <p:sldId id="1882" r:id="rId6"/>
    <p:sldId id="1877" r:id="rId7"/>
    <p:sldId id="1878" r:id="rId8"/>
    <p:sldId id="1884" r:id="rId9"/>
    <p:sldId id="1939" r:id="rId10"/>
    <p:sldId id="194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071"/>
    <a:srgbClr val="FF7676"/>
    <a:srgbClr val="6A1F60"/>
    <a:srgbClr val="CA4F67"/>
    <a:srgbClr val="0796D0"/>
    <a:srgbClr val="C60B68"/>
    <a:srgbClr val="F7D6D6"/>
    <a:srgbClr val="A69AC7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42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Placeholder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598" y="2130552"/>
            <a:ext cx="5088963" cy="1764792"/>
          </a:xfrm>
        </p:spPr>
        <p:txBody>
          <a:bodyPr/>
          <a:lstStyle/>
          <a:p>
            <a:r>
              <a:rPr lang="en-US" dirty="0"/>
              <a:t>A SPY AMONG FRIENDS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Customer Base Viewing Habits.</a:t>
            </a:r>
            <a:endParaRPr lang="en-US" sz="2400" b="1" dirty="0">
              <a:solidFill>
                <a:schemeClr val="tx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21" name="Picture Placeholder 10" descr="Overwhelmed monster picture">
            <a:extLst>
              <a:ext uri="{FF2B5EF4-FFF2-40B4-BE49-F238E27FC236}">
                <a16:creationId xmlns:a16="http://schemas.microsoft.com/office/drawing/2014/main" id="{AC8B7BBA-26C8-CB53-DE41-470B69685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9893" y="4658868"/>
            <a:ext cx="2271794" cy="2271794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pic>
        <p:nvPicPr>
          <p:cNvPr id="3" name="Picture 2" descr="A couple of men in suits&#10;&#10;Description automatically generated with low confidence">
            <a:extLst>
              <a:ext uri="{FF2B5EF4-FFF2-40B4-BE49-F238E27FC236}">
                <a16:creationId xmlns:a16="http://schemas.microsoft.com/office/drawing/2014/main" id="{066F6B72-68FB-8B6D-FA51-F6C183C1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51" y="2375807"/>
            <a:ext cx="6010172" cy="4482193"/>
          </a:xfrm>
          <a:prstGeom prst="rect">
            <a:avLst/>
          </a:prstGeom>
        </p:spPr>
      </p:pic>
      <p:pic>
        <p:nvPicPr>
          <p:cNvPr id="7" name="Picture Placeholder 10" descr="Overwhelmed monster picture">
            <a:extLst>
              <a:ext uri="{FF2B5EF4-FFF2-40B4-BE49-F238E27FC236}">
                <a16:creationId xmlns:a16="http://schemas.microsoft.com/office/drawing/2014/main" id="{884CA953-2A5D-7F72-CACD-8023FA3E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208" y="4792626"/>
            <a:ext cx="2086276" cy="2086276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pic>
        <p:nvPicPr>
          <p:cNvPr id="8" name="Picture Placeholder 10" descr="Overwhelmed monster picture">
            <a:extLst>
              <a:ext uri="{FF2B5EF4-FFF2-40B4-BE49-F238E27FC236}">
                <a16:creationId xmlns:a16="http://schemas.microsoft.com/office/drawing/2014/main" id="{D1609518-AD0E-9521-4971-97EDDB698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557" y="4269921"/>
            <a:ext cx="2748261" cy="2680775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9" name="Subtitle 17">
            <a:extLst>
              <a:ext uri="{FF2B5EF4-FFF2-40B4-BE49-F238E27FC236}">
                <a16:creationId xmlns:a16="http://schemas.microsoft.com/office/drawing/2014/main" id="{1559E8E4-2356-1D6C-598F-7A8869281B90}"/>
              </a:ext>
            </a:extLst>
          </p:cNvPr>
          <p:cNvSpPr txBox="1">
            <a:spLocks/>
          </p:cNvSpPr>
          <p:nvPr/>
        </p:nvSpPr>
        <p:spPr>
          <a:xfrm>
            <a:off x="6306762" y="4436554"/>
            <a:ext cx="2003796" cy="309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200" b="1" kern="120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By Shammah Anucha</a:t>
            </a:r>
          </a:p>
        </p:txBody>
      </p:sp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59F0-1C41-7283-9DA2-7437B711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7" y="1728542"/>
            <a:ext cx="11119104" cy="2274244"/>
          </a:xfrm>
        </p:spPr>
        <p:txBody>
          <a:bodyPr/>
          <a:lstStyle/>
          <a:p>
            <a:r>
              <a:rPr lang="en-US" sz="8800" dirty="0"/>
              <a:t>Thank You!</a:t>
            </a:r>
          </a:p>
        </p:txBody>
      </p:sp>
      <p:pic>
        <p:nvPicPr>
          <p:cNvPr id="3" name="Picture Placeholder 10" descr="Overwhelmed monster picture">
            <a:extLst>
              <a:ext uri="{FF2B5EF4-FFF2-40B4-BE49-F238E27FC236}">
                <a16:creationId xmlns:a16="http://schemas.microsoft.com/office/drawing/2014/main" id="{2D0A261D-7114-7ABB-64E3-7C4EC2847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692" y="2427077"/>
            <a:ext cx="3608615" cy="3608615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pic>
        <p:nvPicPr>
          <p:cNvPr id="4" name="Picture 3" descr="A picture containing purple, eyes, looking, pink&#10;&#10;Description automatically generated">
            <a:extLst>
              <a:ext uri="{FF2B5EF4-FFF2-40B4-BE49-F238E27FC236}">
                <a16:creationId xmlns:a16="http://schemas.microsoft.com/office/drawing/2014/main" id="{48F47767-472A-459B-6745-68D7A7B6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718" y="2643844"/>
            <a:ext cx="440639" cy="3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customers to see ‘A Spy Among Friends’? 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F4DABC-776E-129B-FA8C-661326A79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04315" y="3147822"/>
            <a:ext cx="3368394" cy="2475738"/>
          </a:xfrm>
        </p:spPr>
        <p:txBody>
          <a:bodyPr/>
          <a:lstStyle/>
          <a:p>
            <a:r>
              <a:rPr lang="en-US" dirty="0"/>
              <a:t>First, we should investigate the movie’s performance.</a:t>
            </a:r>
          </a:p>
          <a:p>
            <a:endParaRPr lang="en-US" dirty="0"/>
          </a:p>
          <a:p>
            <a:pPr lvl="1"/>
            <a:r>
              <a:rPr lang="en-US" dirty="0"/>
              <a:t>This will help us know if the viewers enjoy the content and are willing to promote it.</a:t>
            </a: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598BA341-ADB8-3FDF-0570-1181EA5B719D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Spy Among Friends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2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 descr="A pink stuffed animal&#10;&#10;Description automatically generated with medium confidence">
            <a:extLst>
              <a:ext uri="{FF2B5EF4-FFF2-40B4-BE49-F238E27FC236}">
                <a16:creationId xmlns:a16="http://schemas.microsoft.com/office/drawing/2014/main" id="{B1F14800-204D-9100-9BF0-A8D4A2E2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38" y="1795524"/>
            <a:ext cx="6650627" cy="3740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432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47FA792-7CC8-6C5F-8E4F-307FA211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What is the watch rate of the 6 episodes?</a:t>
            </a:r>
            <a:endParaRPr lang="en-US" sz="3200" b="1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Content Placeholder 2" descr="Chart, bar chart&#10;&#10;Description automatically generated">
            <a:extLst>
              <a:ext uri="{FF2B5EF4-FFF2-40B4-BE49-F238E27FC236}">
                <a16:creationId xmlns:a16="http://schemas.microsoft.com/office/drawing/2014/main" id="{AE2D6133-83A2-644F-9BCF-3614F56FF95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39763" y="2398603"/>
            <a:ext cx="5138737" cy="2892644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A96EA0-CE06-486B-C27D-F700C8A4B13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In general, the engagement of the movie looks good. The start of the movie is rather </a:t>
            </a:r>
            <a:r>
              <a:rPr lang="en-US" sz="1600" b="1" dirty="0"/>
              <a:t>boring</a:t>
            </a:r>
            <a:r>
              <a:rPr lang="en-US" sz="1600" dirty="0"/>
              <a:t> but as the episode progresses, the viewers are </a:t>
            </a:r>
            <a:r>
              <a:rPr lang="en-US" sz="1600" b="1" dirty="0"/>
              <a:t>hooked up</a:t>
            </a:r>
            <a:r>
              <a:rPr lang="en-US" sz="1600" dirty="0"/>
              <a:t>. But it seems like the ball was </a:t>
            </a:r>
            <a:r>
              <a:rPr lang="en-US" sz="1600" b="1" dirty="0"/>
              <a:t>dropped</a:t>
            </a:r>
            <a:r>
              <a:rPr lang="en-US" sz="1600" dirty="0"/>
              <a:t> in episode 6.</a:t>
            </a:r>
          </a:p>
          <a:p>
            <a:r>
              <a:rPr lang="en-US" sz="1600" b="1" dirty="0"/>
              <a:t>Recommendation!</a:t>
            </a:r>
          </a:p>
          <a:p>
            <a:r>
              <a:rPr lang="en-US" sz="1600" b="1" dirty="0"/>
              <a:t>More data </a:t>
            </a:r>
            <a:r>
              <a:rPr lang="en-US" sz="1600" dirty="0"/>
              <a:t>should be collected to know how the customers feel about the episodes. This will help the movie producers to produce </a:t>
            </a:r>
            <a:r>
              <a:rPr lang="en-US" sz="1600" b="1" dirty="0"/>
              <a:t>more engaging </a:t>
            </a:r>
            <a:r>
              <a:rPr lang="en-US" sz="1600" dirty="0"/>
              <a:t>content in the next episodes.</a:t>
            </a: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CA688355-DE9F-4AAA-705F-E8EBD0BC7D5B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Spy Among Friends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3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picture containing person, person, suit, necktie&#10;&#10;Description automatically generated">
            <a:extLst>
              <a:ext uri="{FF2B5EF4-FFF2-40B4-BE49-F238E27FC236}">
                <a16:creationId xmlns:a16="http://schemas.microsoft.com/office/drawing/2014/main" id="{CB89121C-EFBB-B09E-C02F-2C360853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53" y="4641751"/>
            <a:ext cx="2743200" cy="22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7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DED132-6EBC-88AD-E3AA-B781559F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about Repeat Watchers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B2B0F20-E5EA-7BA9-E0E2-FBADB62C1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They stay on the platform longer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4F57F62-C22D-9077-C28F-9527AAB2A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More likely to recommend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466FA44-6688-68E9-0FBC-82238C5D11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They must really enjoy the movie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B66D7E6-39E6-08F9-A719-BDDF3666C2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We should increase the number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E67DBD47-3F93-9E7B-E0F3-5D2D5DBE41B8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Spy Among Friends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4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28" descr="Chart, bar chart&#10;&#10;Description automatically generated">
            <a:extLst>
              <a:ext uri="{FF2B5EF4-FFF2-40B4-BE49-F238E27FC236}">
                <a16:creationId xmlns:a16="http://schemas.microsoft.com/office/drawing/2014/main" id="{A7059C6C-AC0F-93AB-134E-E32F7D81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1784099"/>
            <a:ext cx="5465342" cy="3832068"/>
          </a:xfrm>
          <a:prstGeom prst="rect">
            <a:avLst/>
          </a:prstGeom>
        </p:spPr>
      </p:pic>
      <p:pic>
        <p:nvPicPr>
          <p:cNvPr id="34" name="Picture 33" descr="A picture containing purple, eyes, looking, pink&#10;&#10;Description automatically generated">
            <a:extLst>
              <a:ext uri="{FF2B5EF4-FFF2-40B4-BE49-F238E27FC236}">
                <a16:creationId xmlns:a16="http://schemas.microsoft.com/office/drawing/2014/main" id="{FE2F100F-12FC-C3CB-E0C5-7FC5F7951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20" y="4470400"/>
            <a:ext cx="569109" cy="4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0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FDFFFE"/>
            </a:gs>
            <a:gs pos="69000">
              <a:srgbClr val="F3FFFF"/>
            </a:gs>
            <a:gs pos="39000">
              <a:srgbClr val="FFFFFF"/>
            </a:gs>
            <a:gs pos="8000">
              <a:srgbClr val="EAFCF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4C5E7E2-8ACA-2171-0756-5D827A2D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24" y="2091690"/>
            <a:ext cx="4937456" cy="210312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What time is the movie watched the most?</a:t>
            </a:r>
            <a:b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</a:br>
            <a:b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</a:br>
            <a:r>
              <a:rPr lang="en-US" sz="1600" b="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Advertisements should start from </a:t>
            </a:r>
            <a:r>
              <a:rPr lang="en-US" sz="16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6 pm </a:t>
            </a:r>
            <a:r>
              <a:rPr lang="en-US" sz="1600" b="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to </a:t>
            </a:r>
            <a:r>
              <a:rPr lang="en-US" sz="16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10 pm</a:t>
            </a:r>
            <a:endParaRPr lang="en-US" sz="32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9808616C-C55A-07E2-DC7D-07C0F3FA0B9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419850" y="2030966"/>
            <a:ext cx="5129213" cy="2759556"/>
          </a:xfr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8DFAE696-A214-3415-6E0A-D32F12BE7466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Spy Among Friends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660C059-EAFF-4EED-4E6F-C1DBC4AE1157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Placeholder 10" descr="Overwhelmed monster picture">
            <a:extLst>
              <a:ext uri="{FF2B5EF4-FFF2-40B4-BE49-F238E27FC236}">
                <a16:creationId xmlns:a16="http://schemas.microsoft.com/office/drawing/2014/main" id="{947A4605-DC8E-9CAA-2909-C9CB61F837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951" y="3045279"/>
            <a:ext cx="1612962" cy="1612962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pic>
        <p:nvPicPr>
          <p:cNvPr id="14" name="Picture Placeholder 10" descr="Overwhelmed monster picture">
            <a:extLst>
              <a:ext uri="{FF2B5EF4-FFF2-40B4-BE49-F238E27FC236}">
                <a16:creationId xmlns:a16="http://schemas.microsoft.com/office/drawing/2014/main" id="{C7CDA52E-C266-03D3-24A8-8C91FDF8F9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1068" y="3878035"/>
            <a:ext cx="514765" cy="514765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pic>
        <p:nvPicPr>
          <p:cNvPr id="17" name="Picture Placeholder 10" descr="Overwhelmed monster picture">
            <a:extLst>
              <a:ext uri="{FF2B5EF4-FFF2-40B4-BE49-F238E27FC236}">
                <a16:creationId xmlns:a16="http://schemas.microsoft.com/office/drawing/2014/main" id="{C4A4FBBB-D4CE-9867-963A-E784AB417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0661" y="2989839"/>
            <a:ext cx="1668402" cy="1668402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65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14CCEE-3485-2159-D337-16E15FAF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viewers watch movies on weekdays!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0" dirty="0"/>
              <a:t>People who have seen the movie viewed it on the </a:t>
            </a:r>
            <a:r>
              <a:rPr lang="en-US" sz="1400" dirty="0"/>
              <a:t>weekday</a:t>
            </a:r>
            <a:r>
              <a:rPr lang="en-US" sz="1400" b="0" dirty="0"/>
              <a:t>. We can advertise more during the week to </a:t>
            </a:r>
            <a:r>
              <a:rPr lang="en-US" sz="1400" dirty="0"/>
              <a:t>increase</a:t>
            </a:r>
            <a:r>
              <a:rPr lang="en-US" sz="1400" b="0" dirty="0"/>
              <a:t> that number!</a:t>
            </a:r>
            <a:br>
              <a:rPr lang="en-US" b="0" dirty="0"/>
            </a:br>
            <a:endParaRPr lang="en-US" b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01AAEF-D9CA-91BD-9EC7-738E32A8572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rcRect/>
          <a:stretch/>
        </p:blipFill>
        <p:spPr>
          <a:xfrm>
            <a:off x="6419850" y="1740462"/>
            <a:ext cx="5129213" cy="3340564"/>
          </a:xfr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A7514D76-9D7A-7784-2428-6A08F0A613AF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Spy Among Friends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5BA00F71-56F9-BF1B-40D8-F8B14254541B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6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2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ABAE01-492C-66AE-B44A-4212DCA5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04" y="2272284"/>
            <a:ext cx="4837176" cy="2103120"/>
          </a:xfrm>
        </p:spPr>
        <p:txBody>
          <a:bodyPr>
            <a:normAutofit fontScale="90000"/>
          </a:bodyPr>
          <a:lstStyle/>
          <a:p>
            <a:r>
              <a:rPr lang="en-US" dirty="0"/>
              <a:t>Drama is the most watched genre…</a:t>
            </a:r>
            <a:br>
              <a:rPr lang="en-US" dirty="0"/>
            </a:br>
            <a:br>
              <a:rPr lang="en-US" dirty="0"/>
            </a:br>
            <a:r>
              <a:rPr lang="en-US" sz="1600" b="0" dirty="0"/>
              <a:t>Good news for “A Spy Among Friends” which is a Drama. Let’s make all </a:t>
            </a:r>
            <a:r>
              <a:rPr lang="en-US" sz="1600" dirty="0"/>
              <a:t>Drama lovers </a:t>
            </a:r>
            <a:r>
              <a:rPr lang="en-US" sz="1600" b="0" dirty="0"/>
              <a:t>see the movie. More ads, please!</a:t>
            </a:r>
            <a:endParaRPr lang="en-US" b="0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0C879EB8-C321-EA1F-8275-0AAD090A59C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419850" y="1592169"/>
            <a:ext cx="5129213" cy="3637150"/>
          </a:xfr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DB539456-BF44-08B6-D579-3FDA4C43AFB9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Spy Among Friends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192B615A-08BC-182B-FC6E-7F8DF152C95B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7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3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7AB765-3A7D-760D-98E2-A4F1F3AA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41401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 who watched the movie during the week saw it on the TV…</a:t>
            </a:r>
            <a:b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</a:t>
            </a: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focus</a:t>
            </a:r>
            <a:r>
              <a:rPr lang="en-US" sz="18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ads on the </a:t>
            </a:r>
            <a:r>
              <a:rPr lang="en-US" sz="18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TV</a:t>
            </a:r>
            <a:r>
              <a:rPr lang="en-US" sz="18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platform.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A3FA9947-D505-B180-71CC-532497EB449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5592536" y="1279525"/>
            <a:ext cx="5922615" cy="426243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C089E3-B26E-68D3-9CA9-D80A1077E55F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Spy Among Friends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78D202C-539D-0EF3-6CA4-EF055743EFA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8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4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D83115-C04F-D5C4-E3F7-BD410E9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C97F5-6F1F-4C24-CDA9-ADFE70EA2FE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76473" y="1843496"/>
            <a:ext cx="9839053" cy="129159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Segoe UI Semibold" panose="020B0502040204020203" pitchFamily="34" charset="0"/>
              </a:rPr>
              <a:t>Focus advertising to customers during the weekday from 6 pm to 10 pm on the TV platform. </a:t>
            </a:r>
            <a:endParaRPr lang="en-US" sz="18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Get more data about how the customers feel about the movie to create engaging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pic>
        <p:nvPicPr>
          <p:cNvPr id="2" name="Picture Placeholder 10" descr="Overwhelmed monster picture">
            <a:extLst>
              <a:ext uri="{FF2B5EF4-FFF2-40B4-BE49-F238E27FC236}">
                <a16:creationId xmlns:a16="http://schemas.microsoft.com/office/drawing/2014/main" id="{0296A483-7F68-DCD2-0F40-07A55762B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386" y="4825093"/>
            <a:ext cx="2150638" cy="2150638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pic>
        <p:nvPicPr>
          <p:cNvPr id="3" name="Picture 2" descr="A picture containing purple, eyes, looking, pink&#10;&#10;Description automatically generated">
            <a:extLst>
              <a:ext uri="{FF2B5EF4-FFF2-40B4-BE49-F238E27FC236}">
                <a16:creationId xmlns:a16="http://schemas.microsoft.com/office/drawing/2014/main" id="{04AC52B5-C6E6-742A-539A-D1B92FCF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90" y="6291072"/>
            <a:ext cx="569109" cy="476295"/>
          </a:xfrm>
          <a:prstGeom prst="rect">
            <a:avLst/>
          </a:prstGeom>
        </p:spPr>
      </p:pic>
      <p:pic>
        <p:nvPicPr>
          <p:cNvPr id="8" name="Picture 7" descr="A couple of men in suits&#10;&#10;Description automatically generated with low confidence">
            <a:extLst>
              <a:ext uri="{FF2B5EF4-FFF2-40B4-BE49-F238E27FC236}">
                <a16:creationId xmlns:a16="http://schemas.microsoft.com/office/drawing/2014/main" id="{7CBF714D-D100-B320-BF27-257DD0E08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643" y="4645786"/>
            <a:ext cx="2966357" cy="22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5091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eling overwhelmed _Win32_CP_v14.potx" id="{9E9BB963-45A3-4556-B30D-AC91459E9FF6}" vid="{B46082C7-2098-4B63-B68F-AAE9FA161B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Feeling overwhelmed</Template>
  <TotalTime>675</TotalTime>
  <Words>357</Words>
  <Application>Microsoft Office PowerPoint</Application>
  <PresentationFormat>Widescreen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Segoe UI</vt:lpstr>
      <vt:lpstr>Segoe UI Semibold</vt:lpstr>
      <vt:lpstr>powerpoint tutorial</vt:lpstr>
      <vt:lpstr>A SPY AMONG FRIENDS</vt:lpstr>
      <vt:lpstr>How do we get customers to see ‘A Spy Among Friends’?  </vt:lpstr>
      <vt:lpstr>What is the watch rate of the 6 episodes?</vt:lpstr>
      <vt:lpstr>What you should know about Repeat Watchers</vt:lpstr>
      <vt:lpstr>What time is the movie watched the most?  Advertisements should start from 6 pm to 10 pm</vt:lpstr>
      <vt:lpstr>Most viewers watch movies on weekdays!  People who have seen the movie viewed it on the weekday. We can advertise more during the week to increase that number! </vt:lpstr>
      <vt:lpstr>Drama is the most watched genre…  Good news for “A Spy Among Friends” which is a Drama. Let’s make all Drama lovers see the movie. More ads, please!</vt:lpstr>
      <vt:lpstr>People who watched the movie during the week saw it on the TV…  Let’s focus the ads on the TV platform.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SPY AMONG FRIENDS</dc:title>
  <dc:creator>Shammah Anucha</dc:creator>
  <cp:lastModifiedBy>Shammah Anucha</cp:lastModifiedBy>
  <cp:revision>6</cp:revision>
  <dcterms:created xsi:type="dcterms:W3CDTF">2023-02-11T06:52:22Z</dcterms:created>
  <dcterms:modified xsi:type="dcterms:W3CDTF">2023-02-11T18:07:59Z</dcterms:modified>
</cp:coreProperties>
</file>